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C0B1CC92-EE95-4325-92A3-B00CB41E9C79}" type="datetimeFigureOut">
              <a:rPr lang="en-US" smtClean="0"/>
              <a:t>2/1/2023</a:t>
            </a:fld>
            <a:endParaRPr lang="en-US"/>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32706BF6-0DDB-4404-ACD5-35468C6F36B7}" type="slidenum">
              <a:rPr lang="en-US" smtClean="0"/>
              <a:t>‹#›</a:t>
            </a:fld>
            <a:endParaRPr lang="en-US"/>
          </a:p>
        </p:txBody>
      </p:sp>
    </p:spTree>
    <p:extLst>
      <p:ext uri="{BB962C8B-B14F-4D97-AF65-F5344CB8AC3E}">
        <p14:creationId xmlns:p14="http://schemas.microsoft.com/office/powerpoint/2010/main" val="2831878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0B1CC92-EE95-4325-92A3-B00CB41E9C79}" type="datetimeFigureOut">
              <a:rPr lang="en-US" smtClean="0"/>
              <a:t>2/1/2023</a:t>
            </a:fld>
            <a:endParaRPr lang="en-US"/>
          </a:p>
        </p:txBody>
      </p:sp>
      <p:sp>
        <p:nvSpPr>
          <p:cNvPr id="6" name="Footer Placeholder 5"/>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964820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0B1CC92-EE95-4325-92A3-B00CB41E9C79}" type="datetimeFigureOut">
              <a:rPr lang="en-US" smtClean="0"/>
              <a:t>2/1/2023</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2518666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smtClean="0"/>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0B1CC92-EE95-4325-92A3-B00CB41E9C79}" type="datetimeFigureOut">
              <a:rPr lang="en-US" smtClean="0"/>
              <a:t>2/1/2023</a:t>
            </a:fld>
            <a:endParaRPr lang="en-US"/>
          </a:p>
        </p:txBody>
      </p:sp>
      <p:sp>
        <p:nvSpPr>
          <p:cNvPr id="5" name="Footer Placeholder 4"/>
          <p:cNvSpPr>
            <a:spLocks noGrp="1"/>
          </p:cNvSpPr>
          <p:nvPr>
            <p:ph type="ftr" sz="quarter" idx="11"/>
          </p:nvPr>
        </p:nvSpPr>
        <p:spPr/>
        <p:txBody>
          <a:bodyPr/>
          <a:lstStyle/>
          <a:p>
            <a:endParaRPr lang="en-US"/>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157418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B1CC92-EE95-4325-92A3-B00CB41E9C79}" type="datetimeFigureOut">
              <a:rPr lang="en-US" smtClean="0"/>
              <a:t>2/1/2023</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1579441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0B1CC92-EE95-4325-92A3-B00CB41E9C79}" type="datetimeFigureOut">
              <a:rPr lang="en-US" smtClean="0"/>
              <a:t>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4108818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0B1CC92-EE95-4325-92A3-B00CB41E9C79}" type="datetimeFigureOut">
              <a:rPr lang="en-US" smtClean="0"/>
              <a:t>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39862165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B1CC92-EE95-4325-92A3-B00CB41E9C79}" type="datetimeFigureOut">
              <a:rPr lang="en-US" smtClean="0"/>
              <a:t>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2296416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B1CC92-EE95-4325-92A3-B00CB41E9C79}" type="datetimeFigureOut">
              <a:rPr lang="en-US" smtClean="0"/>
              <a:t>2/1/2023</a:t>
            </a:fld>
            <a:endParaRPr lang="en-US"/>
          </a:p>
        </p:txBody>
      </p:sp>
      <p:sp>
        <p:nvSpPr>
          <p:cNvPr id="5" name="Footer Placeholder 4"/>
          <p:cNvSpPr>
            <a:spLocks noGrp="1"/>
          </p:cNvSpPr>
          <p:nvPr>
            <p:ph type="ftr" sz="quarter" idx="11"/>
          </p:nvPr>
        </p:nvSpPr>
        <p:spPr/>
        <p:txBody>
          <a:bodyPr/>
          <a:lstStyle/>
          <a:p>
            <a:endParaRPr lang="en-US"/>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216389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B1CC92-EE95-4325-92A3-B00CB41E9C79}" type="datetimeFigureOut">
              <a:rPr lang="en-US" smtClean="0"/>
              <a:t>2/1/2023</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6" name="Slide Number Placeholder 5"/>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145930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B1CC92-EE95-4325-92A3-B00CB41E9C79}" type="datetimeFigureOut">
              <a:rPr lang="en-US" smtClean="0"/>
              <a:t>2/1/2023</a:t>
            </a:fld>
            <a:endParaRPr lang="en-US"/>
          </a:p>
        </p:txBody>
      </p:sp>
      <p:sp>
        <p:nvSpPr>
          <p:cNvPr id="5" name="Footer Placeholder 4"/>
          <p:cNvSpPr>
            <a:spLocks noGrp="1"/>
          </p:cNvSpPr>
          <p:nvPr>
            <p:ph type="ftr" sz="quarter" idx="11"/>
          </p:nvPr>
        </p:nvSpPr>
        <p:spPr/>
        <p:txBody>
          <a:bodyPr/>
          <a:lstStyle>
            <a:lvl1pPr>
              <a:defRPr sz="1000" b="1"/>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2823931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B1CC92-EE95-4325-92A3-B00CB41E9C79}" type="datetimeFigureOut">
              <a:rPr lang="en-US" smtClean="0"/>
              <a:t>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2148690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B1CC92-EE95-4325-92A3-B00CB41E9C79}" type="datetimeFigureOut">
              <a:rPr lang="en-US" smtClean="0"/>
              <a:t>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1008135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B1CC92-EE95-4325-92A3-B00CB41E9C79}" type="datetimeFigureOut">
              <a:rPr lang="en-US" smtClean="0"/>
              <a:t>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2246280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B1CC92-EE95-4325-92A3-B00CB41E9C79}" type="datetimeFigureOut">
              <a:rPr lang="en-US" smtClean="0"/>
              <a:t>2/1/2023</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3157866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0B1CC92-EE95-4325-92A3-B00CB41E9C79}" type="datetimeFigureOut">
              <a:rPr lang="en-US" smtClean="0"/>
              <a:t>2/1/2023</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225579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0B1CC92-EE95-4325-92A3-B00CB41E9C79}" type="datetimeFigureOut">
              <a:rPr lang="en-US" smtClean="0"/>
              <a:t>2/1/2023</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2706BF6-0DDB-4404-ACD5-35468C6F36B7}" type="slidenum">
              <a:rPr lang="en-US" smtClean="0"/>
              <a:t>‹#›</a:t>
            </a:fld>
            <a:endParaRPr lang="en-US"/>
          </a:p>
        </p:txBody>
      </p:sp>
    </p:spTree>
    <p:extLst>
      <p:ext uri="{BB962C8B-B14F-4D97-AF65-F5344CB8AC3E}">
        <p14:creationId xmlns:p14="http://schemas.microsoft.com/office/powerpoint/2010/main" val="1627437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C0B1CC92-EE95-4325-92A3-B00CB41E9C79}" type="datetimeFigureOut">
              <a:rPr lang="en-US" smtClean="0"/>
              <a:t>2/1/2023</a:t>
            </a:fld>
            <a:endParaRPr lang="en-US"/>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2706BF6-0DDB-4404-ACD5-35468C6F36B7}" type="slidenum">
              <a:rPr lang="en-US" smtClean="0"/>
              <a:t>‹#›</a:t>
            </a:fld>
            <a:endParaRPr lang="en-US"/>
          </a:p>
        </p:txBody>
      </p:sp>
    </p:spTree>
    <p:extLst>
      <p:ext uri="{BB962C8B-B14F-4D97-AF65-F5344CB8AC3E}">
        <p14:creationId xmlns:p14="http://schemas.microsoft.com/office/powerpoint/2010/main" val="310982284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Things I want to eat but cannot</a:t>
            </a:r>
            <a:endParaRPr lang="en-US" dirty="0"/>
          </a:p>
        </p:txBody>
      </p:sp>
      <p:sp>
        <p:nvSpPr>
          <p:cNvPr id="3" name="Subtitle 2"/>
          <p:cNvSpPr>
            <a:spLocks noGrp="1"/>
          </p:cNvSpPr>
          <p:nvPr>
            <p:ph type="subTitle" idx="1"/>
          </p:nvPr>
        </p:nvSpPr>
        <p:spPr/>
        <p:txBody>
          <a:bodyPr/>
          <a:lstStyle/>
          <a:p>
            <a:r>
              <a:rPr lang="en-US" dirty="0" smtClean="0"/>
              <a:t>By: me</a:t>
            </a:r>
            <a:endParaRPr lang="en-US" dirty="0"/>
          </a:p>
        </p:txBody>
      </p:sp>
    </p:spTree>
    <p:extLst>
      <p:ext uri="{BB962C8B-B14F-4D97-AF65-F5344CB8AC3E}">
        <p14:creationId xmlns:p14="http://schemas.microsoft.com/office/powerpoint/2010/main" val="194152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Dry Dex</a:t>
            </a:r>
            <a:endParaRPr lang="en-US" dirty="0"/>
          </a:p>
        </p:txBody>
      </p:sp>
      <p:sp>
        <p:nvSpPr>
          <p:cNvPr id="3" name="Content Placeholder 2"/>
          <p:cNvSpPr>
            <a:spLocks noGrp="1"/>
          </p:cNvSpPr>
          <p:nvPr>
            <p:ph idx="1"/>
          </p:nvPr>
        </p:nvSpPr>
        <p:spPr>
          <a:xfrm>
            <a:off x="413377" y="2551249"/>
            <a:ext cx="4694200" cy="3416300"/>
          </a:xfrm>
        </p:spPr>
        <p:txBody>
          <a:bodyPr/>
          <a:lstStyle/>
          <a:p>
            <a:r>
              <a:rPr lang="en-US" sz="2000" dirty="0" smtClean="0"/>
              <a:t>Used for: covering up holes in the walls (Also known as spackling) </a:t>
            </a:r>
          </a:p>
          <a:p>
            <a:r>
              <a:rPr lang="en-US" sz="2000" dirty="0" smtClean="0"/>
              <a:t>What I want to do with it: eat it</a:t>
            </a:r>
          </a:p>
          <a:p>
            <a:r>
              <a:rPr lang="en-US" sz="2000" dirty="0" smtClean="0"/>
              <a:t>It looks like: pink pudding/ice cream</a:t>
            </a:r>
          </a:p>
          <a:p>
            <a:r>
              <a:rPr lang="en-US" sz="2000" dirty="0" smtClean="0"/>
              <a:t>Overview: 7/10</a:t>
            </a:r>
          </a:p>
          <a:p>
            <a:r>
              <a:rPr lang="en-US" sz="2000" dirty="0" smtClean="0"/>
              <a:t>It’s very soft and bright pink, it’s screaming at me to eat it. </a:t>
            </a:r>
          </a:p>
          <a:p>
            <a:pPr marL="0" indent="0">
              <a:buNone/>
            </a:pPr>
            <a:endParaRPr lang="en-US" dirty="0"/>
          </a:p>
        </p:txBody>
      </p:sp>
      <p:pic>
        <p:nvPicPr>
          <p:cNvPr id="1026" name="Picture 2" descr="https://img.buzzfeed.com/buzzfeed-static/static/2020-01/14/1/asset/1dc7f4d466e2/sub-buzz-452-1578964743-1.jpg?downsize=700%3A%2A&amp;output-quality=auto&amp;output-format=aut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9406" y="2338251"/>
            <a:ext cx="2701475" cy="44072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ryDex pink spackle that dries white (used when repairing bullnose drywall  corner) | Drywall corners, Drywall, Repai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1442" y="3187550"/>
            <a:ext cx="3557964" cy="3557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6585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Orange Bar Soap</a:t>
            </a:r>
            <a:endParaRPr lang="en-US" dirty="0"/>
          </a:p>
        </p:txBody>
      </p:sp>
      <p:sp>
        <p:nvSpPr>
          <p:cNvPr id="3" name="Content Placeholder 2"/>
          <p:cNvSpPr>
            <a:spLocks noGrp="1"/>
          </p:cNvSpPr>
          <p:nvPr>
            <p:ph idx="1"/>
          </p:nvPr>
        </p:nvSpPr>
        <p:spPr>
          <a:xfrm>
            <a:off x="483326" y="2343389"/>
            <a:ext cx="4598125" cy="4357855"/>
          </a:xfrm>
        </p:spPr>
        <p:txBody>
          <a:bodyPr>
            <a:normAutofit/>
          </a:bodyPr>
          <a:lstStyle/>
          <a:p>
            <a:r>
              <a:rPr lang="en-US" sz="2000" dirty="0" smtClean="0"/>
              <a:t>Used for: washing hands</a:t>
            </a:r>
          </a:p>
          <a:p>
            <a:r>
              <a:rPr lang="en-US" sz="2000" dirty="0" smtClean="0"/>
              <a:t>What I want to do with it: eat it</a:t>
            </a:r>
          </a:p>
          <a:p>
            <a:r>
              <a:rPr lang="en-US" sz="2000" dirty="0" smtClean="0"/>
              <a:t>What it looks like: cheddar cheese </a:t>
            </a:r>
          </a:p>
          <a:p>
            <a:r>
              <a:rPr lang="en-US" sz="2000" dirty="0" smtClean="0"/>
              <a:t>Overview: 8/10</a:t>
            </a:r>
          </a:p>
          <a:p>
            <a:r>
              <a:rPr lang="en-US" sz="2000" dirty="0" smtClean="0"/>
              <a:t>It looks like cheddar cheese and it probably smells super good, I want to give into the intrusive thoughts and eat some.</a:t>
            </a:r>
          </a:p>
          <a:p>
            <a:endParaRPr lang="en-US" dirty="0" smtClean="0"/>
          </a:p>
          <a:p>
            <a:endParaRPr lang="en-US" dirty="0"/>
          </a:p>
        </p:txBody>
      </p:sp>
      <p:pic>
        <p:nvPicPr>
          <p:cNvPr id="2050" name="Picture 2" descr="https://img.buzzfeed.com/buzzfeed-static/static/2020-01/14/0/asset/574565682b1c/sub-buzz-407-1578963571-3.jpg?downsize=600:*&amp;output-format=auto&amp;output-quality=au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6329" y="3226526"/>
            <a:ext cx="2606040" cy="34747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Orange Lavender Soap| ebeehoney.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967" y="4075610"/>
            <a:ext cx="3055362" cy="262563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itrus Lavender | Indulge Pure Originals - Home To The Original Body Butter  Ba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484" y="2343390"/>
            <a:ext cx="2598329" cy="1732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750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34480"/>
            <a:ext cx="8825659" cy="706964"/>
          </a:xfrm>
        </p:spPr>
        <p:txBody>
          <a:bodyPr/>
          <a:lstStyle/>
          <a:p>
            <a:r>
              <a:rPr lang="en-US" dirty="0" smtClean="0"/>
              <a:t>Play-doh ‘Color Burst’</a:t>
            </a:r>
            <a:endParaRPr lang="en-US" dirty="0"/>
          </a:p>
        </p:txBody>
      </p:sp>
      <p:sp>
        <p:nvSpPr>
          <p:cNvPr id="3" name="Content Placeholder 2"/>
          <p:cNvSpPr>
            <a:spLocks noGrp="1"/>
          </p:cNvSpPr>
          <p:nvPr>
            <p:ph idx="1"/>
          </p:nvPr>
        </p:nvSpPr>
        <p:spPr>
          <a:xfrm>
            <a:off x="841446" y="2603500"/>
            <a:ext cx="4422886" cy="4254500"/>
          </a:xfrm>
        </p:spPr>
        <p:txBody>
          <a:bodyPr>
            <a:normAutofit/>
          </a:bodyPr>
          <a:lstStyle/>
          <a:p>
            <a:r>
              <a:rPr lang="en-US" dirty="0" smtClean="0"/>
              <a:t>Used for: playing with for kids </a:t>
            </a:r>
          </a:p>
          <a:p>
            <a:r>
              <a:rPr lang="en-US" dirty="0" smtClean="0"/>
              <a:t> What I want to do with it: devour it and put it in the microwave (to see if it will melt like real ice cream) </a:t>
            </a:r>
          </a:p>
          <a:p>
            <a:r>
              <a:rPr lang="en-US" dirty="0" smtClean="0"/>
              <a:t>What it looks like: yummy ice cream </a:t>
            </a:r>
          </a:p>
          <a:p>
            <a:r>
              <a:rPr lang="en-US" dirty="0" smtClean="0"/>
              <a:t>Overview: 6/10</a:t>
            </a:r>
          </a:p>
          <a:p>
            <a:r>
              <a:rPr lang="en-US" dirty="0" smtClean="0"/>
              <a:t>It semi looks like ice cream, and it might also have sugar in it! There might be harmful chemicals in it but I’ll eat it anyways. And the name even sounds good. </a:t>
            </a:r>
          </a:p>
          <a:p>
            <a:endParaRPr lang="en-US" dirty="0" smtClean="0"/>
          </a:p>
          <a:p>
            <a:endParaRPr lang="en-US" dirty="0"/>
          </a:p>
        </p:txBody>
      </p:sp>
      <p:pic>
        <p:nvPicPr>
          <p:cNvPr id="3074" name="Picture 2" descr="Amazon.com: Play-Doh Color Burst Bright Pack of 4 Non-Toxic Colors, 2 Oz  Cans : Toys &amp; Gam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5900" y="2352675"/>
            <a:ext cx="3086100" cy="45053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Amazon.com: Play-Doh Color Burst Ice Cream Themed Pack of 4 Non-Toxic Colors,  2 Oz Cans : Toys &amp; Gam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0538" y="2362200"/>
            <a:ext cx="3076575"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385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Furniture Grips </a:t>
            </a:r>
            <a:endParaRPr lang="en-US" dirty="0"/>
          </a:p>
        </p:txBody>
      </p:sp>
      <p:sp>
        <p:nvSpPr>
          <p:cNvPr id="3" name="Content Placeholder 2"/>
          <p:cNvSpPr>
            <a:spLocks noGrp="1"/>
          </p:cNvSpPr>
          <p:nvPr>
            <p:ph idx="1"/>
          </p:nvPr>
        </p:nvSpPr>
        <p:spPr>
          <a:xfrm>
            <a:off x="671629" y="2309106"/>
            <a:ext cx="3691366" cy="4548893"/>
          </a:xfrm>
        </p:spPr>
        <p:txBody>
          <a:bodyPr>
            <a:normAutofit/>
          </a:bodyPr>
          <a:lstStyle/>
          <a:p>
            <a:r>
              <a:rPr lang="en-US" dirty="0" smtClean="0"/>
              <a:t>Used for: making chairs from making loud noises when there moved</a:t>
            </a:r>
          </a:p>
          <a:p>
            <a:r>
              <a:rPr lang="en-US" dirty="0" smtClean="0"/>
              <a:t>What I want to do with it: peel them apart and eat them </a:t>
            </a:r>
          </a:p>
          <a:p>
            <a:r>
              <a:rPr lang="en-US" dirty="0" smtClean="0"/>
              <a:t>What it looks like: Oreos </a:t>
            </a:r>
          </a:p>
          <a:p>
            <a:r>
              <a:rPr lang="en-US" dirty="0" smtClean="0"/>
              <a:t>Overview: 7/10</a:t>
            </a:r>
          </a:p>
          <a:p>
            <a:r>
              <a:rPr lang="en-US" dirty="0" smtClean="0"/>
              <a:t>They look like Oreos and even have like the same pattern on them. I really don’t care if I get a mouthful of cardboard fluff, I want to eat it.</a:t>
            </a:r>
          </a:p>
          <a:p>
            <a:endParaRPr lang="en-US" dirty="0" smtClean="0"/>
          </a:p>
          <a:p>
            <a:endParaRPr lang="en-US" dirty="0" smtClean="0"/>
          </a:p>
          <a:p>
            <a:endParaRPr lang="en-US" dirty="0" smtClean="0"/>
          </a:p>
          <a:p>
            <a:endParaRPr lang="en-US" dirty="0"/>
          </a:p>
        </p:txBody>
      </p:sp>
      <p:pic>
        <p:nvPicPr>
          <p:cNvPr id="4098" name="Picture 2" descr="Furniture Pads Adhesive Rubber Pads 50mm Dia 4mm Thick Round Black 28Pcs -  Newegg.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4364" y="4010931"/>
            <a:ext cx="3658779" cy="274408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sourcing map Furniture Pads Adhesive Felt Pads 30mm Diameter 3mm Thick  Round Black 48Pcs : Amazon.co.uk: DIY &amp; Too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6000" y="2772680"/>
            <a:ext cx="4048125" cy="2476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326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0845" y="2899954"/>
            <a:ext cx="5172891" cy="976090"/>
          </a:xfrm>
        </p:spPr>
        <p:txBody>
          <a:bodyPr/>
          <a:lstStyle/>
          <a:p>
            <a:r>
              <a:rPr lang="en-US" sz="8000" dirty="0" smtClean="0"/>
              <a:t>The end!</a:t>
            </a:r>
            <a:endParaRPr lang="en-US" sz="8000" dirty="0"/>
          </a:p>
        </p:txBody>
      </p:sp>
    </p:spTree>
    <p:extLst>
      <p:ext uri="{BB962C8B-B14F-4D97-AF65-F5344CB8AC3E}">
        <p14:creationId xmlns:p14="http://schemas.microsoft.com/office/powerpoint/2010/main" val="2791534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TM02900722[[fn=Ion Boardroom]]</Template>
  <TotalTime>1086</TotalTime>
  <Words>275</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 Boardroom</vt:lpstr>
      <vt:lpstr>Things I want to eat but cannot</vt:lpstr>
      <vt:lpstr>Dry Dex</vt:lpstr>
      <vt:lpstr>Orange Bar Soap</vt:lpstr>
      <vt:lpstr>Play-doh ‘Color Burst’</vt:lpstr>
      <vt:lpstr>Furniture Grips </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I want to eat but cannot</dc:title>
  <dc:creator>Student</dc:creator>
  <cp:lastModifiedBy>Student</cp:lastModifiedBy>
  <cp:revision>9</cp:revision>
  <dcterms:created xsi:type="dcterms:W3CDTF">2023-02-01T03:43:09Z</dcterms:created>
  <dcterms:modified xsi:type="dcterms:W3CDTF">2023-02-01T21:52:16Z</dcterms:modified>
</cp:coreProperties>
</file>